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61" r:id="rId3"/>
    <p:sldId id="262" r:id="rId4"/>
    <p:sldId id="263" r:id="rId5"/>
    <p:sldId id="264" r:id="rId6"/>
    <p:sldId id="265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0"/>
    <p:restoredTop sz="94638"/>
  </p:normalViewPr>
  <p:slideViewPr>
    <p:cSldViewPr snapToGrid="0" snapToObjects="1">
      <p:cViewPr varScale="1">
        <p:scale>
          <a:sx n="212" d="100"/>
          <a:sy n="212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6" d="100"/>
          <a:sy n="126" d="100"/>
        </p:scale>
        <p:origin x="450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08F1B-4C7E-7B4F-87A8-1C820B97C487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0754C-D30B-E546-8124-3BEF533E5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66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g.rulemod</a:t>
            </a:r>
            <a:r>
              <a:rPr lang="en-US" dirty="0"/>
              <a:t> = </a:t>
            </a:r>
            <a:r>
              <a:rPr lang="en-US" dirty="0" err="1"/>
              <a:t>g.runparams</a:t>
            </a:r>
            <a:r>
              <a:rPr lang="en-US" dirty="0"/>
              <a:t>[0] = 0x1             </a:t>
            </a:r>
            <a:r>
              <a:rPr lang="en-US" dirty="0" err="1"/>
              <a:t>g.repscheme</a:t>
            </a:r>
            <a:r>
              <a:rPr lang="en-US" dirty="0"/>
              <a:t> = </a:t>
            </a:r>
            <a:r>
              <a:rPr lang="en-US" dirty="0" err="1"/>
              <a:t>g.runparams</a:t>
            </a:r>
            <a:r>
              <a:rPr lang="en-US" dirty="0"/>
              <a:t>[1] = 0x1f2         </a:t>
            </a:r>
          </a:p>
          <a:p>
            <a:r>
              <a:rPr lang="en-US" dirty="0" err="1"/>
              <a:t>g.selection</a:t>
            </a:r>
            <a:r>
              <a:rPr lang="en-US" dirty="0"/>
              <a:t>     = </a:t>
            </a:r>
            <a:r>
              <a:rPr lang="en-US" dirty="0" err="1"/>
              <a:t>g.runparams</a:t>
            </a:r>
            <a:r>
              <a:rPr lang="en-US" dirty="0"/>
              <a:t>[2] = 13        </a:t>
            </a:r>
          </a:p>
          <a:p>
            <a:r>
              <a:rPr lang="en-US" dirty="0" err="1"/>
              <a:t>g.overwritemask</a:t>
            </a:r>
            <a:r>
              <a:rPr lang="en-US" dirty="0"/>
              <a:t> = </a:t>
            </a:r>
            <a:r>
              <a:rPr lang="en-US" dirty="0" err="1"/>
              <a:t>g.runparams</a:t>
            </a:r>
            <a:r>
              <a:rPr lang="en-US" dirty="0"/>
              <a:t>[3] = 0xfc      </a:t>
            </a:r>
          </a:p>
          <a:p>
            <a:r>
              <a:rPr lang="en-US" dirty="0" err="1"/>
              <a:t>g.birthmask</a:t>
            </a:r>
            <a:r>
              <a:rPr lang="en-US" dirty="0"/>
              <a:t>    = </a:t>
            </a:r>
            <a:r>
              <a:rPr lang="en-US" dirty="0" err="1"/>
              <a:t>g.runparams</a:t>
            </a:r>
            <a:r>
              <a:rPr lang="en-US" dirty="0"/>
              <a:t>[7] = 0x03f     </a:t>
            </a:r>
          </a:p>
          <a:p>
            <a:r>
              <a:rPr lang="en-US" dirty="0" err="1"/>
              <a:t>g.survivalmask</a:t>
            </a:r>
            <a:r>
              <a:rPr lang="en-US" dirty="0"/>
              <a:t> = </a:t>
            </a:r>
            <a:r>
              <a:rPr lang="en-US" dirty="0" err="1"/>
              <a:t>g.runparams</a:t>
            </a:r>
            <a:r>
              <a:rPr lang="en-US" dirty="0"/>
              <a:t>[4] = 0x0        </a:t>
            </a:r>
          </a:p>
          <a:p>
            <a:r>
              <a:rPr lang="en-US" dirty="0" err="1"/>
              <a:t>g.ancestormask</a:t>
            </a:r>
            <a:r>
              <a:rPr lang="en-US" dirty="0"/>
              <a:t> = </a:t>
            </a:r>
            <a:r>
              <a:rPr lang="en-US" dirty="0" err="1"/>
              <a:t>g.runparams</a:t>
            </a:r>
            <a:r>
              <a:rPr lang="en-US" dirty="0"/>
              <a:t>[8] = 0xff       </a:t>
            </a:r>
          </a:p>
          <a:p>
            <a:r>
              <a:rPr lang="en-US" dirty="0" err="1"/>
              <a:t>g.colorfunction</a:t>
            </a:r>
            <a:r>
              <a:rPr lang="en-US" dirty="0"/>
              <a:t> = </a:t>
            </a:r>
            <a:r>
              <a:rPr lang="en-US" dirty="0" err="1"/>
              <a:t>g.runparams</a:t>
            </a:r>
            <a:r>
              <a:rPr lang="en-US" dirty="0"/>
              <a:t>[5] = 0         </a:t>
            </a:r>
          </a:p>
          <a:p>
            <a:r>
              <a:rPr lang="en-US" dirty="0" err="1"/>
              <a:t>g.initfield</a:t>
            </a:r>
            <a:r>
              <a:rPr lang="en-US" dirty="0"/>
              <a:t> = </a:t>
            </a:r>
            <a:r>
              <a:rPr lang="en-US" dirty="0" err="1"/>
              <a:t>g.runparams</a:t>
            </a:r>
            <a:r>
              <a:rPr lang="en-US" dirty="0"/>
              <a:t>[6] = 0             </a:t>
            </a:r>
          </a:p>
          <a:p>
            <a:r>
              <a:rPr lang="en-US" dirty="0"/>
              <a:t>g.nlog2pmut = </a:t>
            </a:r>
            <a:r>
              <a:rPr lang="en-US" dirty="0" err="1"/>
              <a:t>g.simparams</a:t>
            </a:r>
            <a:r>
              <a:rPr lang="en-US" dirty="0"/>
              <a:t>[0] = 8             </a:t>
            </a:r>
          </a:p>
          <a:p>
            <a:r>
              <a:rPr lang="en-US" dirty="0"/>
              <a:t>g.initial1density = </a:t>
            </a:r>
            <a:r>
              <a:rPr lang="en-US" dirty="0" err="1"/>
              <a:t>g.simparams</a:t>
            </a:r>
            <a:r>
              <a:rPr lang="en-US" dirty="0"/>
              <a:t>[1] = 8192    </a:t>
            </a:r>
          </a:p>
          <a:p>
            <a:r>
              <a:rPr lang="en-US" dirty="0" err="1"/>
              <a:t>g.initialrdensity</a:t>
            </a:r>
            <a:r>
              <a:rPr lang="en-US" dirty="0"/>
              <a:t> = </a:t>
            </a:r>
            <a:r>
              <a:rPr lang="en-US" dirty="0" err="1"/>
              <a:t>g.simparams</a:t>
            </a:r>
            <a:r>
              <a:rPr lang="en-US" dirty="0"/>
              <a:t>[2] = 16384   </a:t>
            </a:r>
          </a:p>
          <a:p>
            <a:r>
              <a:rPr lang="en-US" dirty="0" err="1"/>
              <a:t>g.ncoding</a:t>
            </a:r>
            <a:r>
              <a:rPr lang="en-US" dirty="0"/>
              <a:t> = </a:t>
            </a:r>
            <a:r>
              <a:rPr lang="en-US" dirty="0" err="1"/>
              <a:t>g.simparams</a:t>
            </a:r>
            <a:r>
              <a:rPr lang="en-US" dirty="0"/>
              <a:t>[3] = 0              </a:t>
            </a:r>
          </a:p>
          <a:p>
            <a:r>
              <a:rPr lang="en-US" dirty="0" err="1"/>
              <a:t>g.startgenechoice</a:t>
            </a:r>
            <a:r>
              <a:rPr lang="en-US" dirty="0"/>
              <a:t> = </a:t>
            </a:r>
            <a:r>
              <a:rPr lang="en-US" dirty="0" err="1"/>
              <a:t>g.simparams</a:t>
            </a:r>
            <a:r>
              <a:rPr lang="en-US" dirty="0"/>
              <a:t>[4] = 8</a:t>
            </a:r>
          </a:p>
          <a:p>
            <a:endParaRPr lang="en-US" dirty="0"/>
          </a:p>
          <a:p>
            <a:r>
              <a:rPr lang="en-US" dirty="0"/>
              <a:t>genelife_sel13_t12772_r000001f2_s001_c09.jpeg and other </a:t>
            </a:r>
            <a:r>
              <a:rPr lang="en-US" dirty="0" err="1"/>
              <a:t>colorfunctions</a:t>
            </a:r>
            <a:endParaRPr lang="en-US" dirty="0"/>
          </a:p>
          <a:p>
            <a:r>
              <a:rPr lang="en-US" dirty="0"/>
              <a:t>Values above switched interactively during prior period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0754C-D30B-E546-8124-3BEF533E5B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8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4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8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9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7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6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6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5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0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1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8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BAFA8-0F6B-6148-A016-70C3358F569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FDF5A-19AC-FD48-939C-B4DE2B8F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9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EF1C06C-164F-2247-A17F-CD4E7D5EC68C}"/>
              </a:ext>
            </a:extLst>
          </p:cNvPr>
          <p:cNvGrpSpPr/>
          <p:nvPr/>
        </p:nvGrpSpPr>
        <p:grpSpPr>
          <a:xfrm>
            <a:off x="0" y="0"/>
            <a:ext cx="7824358" cy="5169790"/>
            <a:chOff x="0" y="0"/>
            <a:chExt cx="7824358" cy="51697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878A789-1549-A848-8794-F873113B4FF2}"/>
                </a:ext>
              </a:extLst>
            </p:cNvPr>
            <p:cNvGrpSpPr/>
            <p:nvPr/>
          </p:nvGrpSpPr>
          <p:grpSpPr>
            <a:xfrm>
              <a:off x="17870" y="0"/>
              <a:ext cx="7806488" cy="5169790"/>
              <a:chOff x="17870" y="0"/>
              <a:chExt cx="7806488" cy="516979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6391EBD-5AE5-6144-B11E-BD102BE87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05047" y="17147"/>
                <a:ext cx="2519310" cy="251116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D2EB778-6081-EF4D-B8DC-DFBAFD16A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5047" y="2528313"/>
                <a:ext cx="2519311" cy="259804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4603D87-BE7B-2842-8B64-39B8E1CA4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71" y="2571750"/>
                <a:ext cx="2519311" cy="259804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86FCE58-2F13-4B44-97DC-FF76D9ED2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3398" y="2571751"/>
                <a:ext cx="2519311" cy="259803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8B193C4-4927-D34C-8961-CFA339352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70" y="0"/>
                <a:ext cx="2519312" cy="2598041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5EAA22F-A1F5-634D-9D13-66EBB8079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3398" y="0"/>
                <a:ext cx="1959582" cy="25717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05836B6-5908-EA43-8714-2EE22B436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1728" y="17147"/>
                <a:ext cx="500981" cy="2554602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FA97AF-1F64-BC4F-A870-815DADB8DD50}"/>
                </a:ext>
              </a:extLst>
            </p:cNvPr>
            <p:cNvSpPr txBox="1"/>
            <p:nvPr/>
          </p:nvSpPr>
          <p:spPr>
            <a:xfrm>
              <a:off x="17869" y="17147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15FD35-95B4-5945-A178-13CE572277BA}"/>
                </a:ext>
              </a:extLst>
            </p:cNvPr>
            <p:cNvSpPr txBox="1"/>
            <p:nvPr/>
          </p:nvSpPr>
          <p:spPr>
            <a:xfrm>
              <a:off x="0" y="2588897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30A256-05D2-B148-8FA9-E2F14C9B1790}"/>
                </a:ext>
              </a:extLst>
            </p:cNvPr>
            <p:cNvSpPr txBox="1"/>
            <p:nvPr/>
          </p:nvSpPr>
          <p:spPr>
            <a:xfrm>
              <a:off x="2724311" y="32206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704B76-FDA9-1043-ACAE-BFAB1E564ED7}"/>
                </a:ext>
              </a:extLst>
            </p:cNvPr>
            <p:cNvSpPr txBox="1"/>
            <p:nvPr/>
          </p:nvSpPr>
          <p:spPr>
            <a:xfrm>
              <a:off x="5324709" y="43090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8D2809-9694-164E-B2D3-A84825AA9B30}"/>
                </a:ext>
              </a:extLst>
            </p:cNvPr>
            <p:cNvSpPr txBox="1"/>
            <p:nvPr/>
          </p:nvSpPr>
          <p:spPr>
            <a:xfrm>
              <a:off x="2659520" y="2528313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161FBE-23E7-604B-BAC3-9DABE1FE96D9}"/>
                </a:ext>
              </a:extLst>
            </p:cNvPr>
            <p:cNvSpPr txBox="1"/>
            <p:nvPr/>
          </p:nvSpPr>
          <p:spPr>
            <a:xfrm>
              <a:off x="5305046" y="2528313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65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F389F6F-58A4-D341-87EA-286070FB3282}"/>
              </a:ext>
            </a:extLst>
          </p:cNvPr>
          <p:cNvGrpSpPr/>
          <p:nvPr/>
        </p:nvGrpSpPr>
        <p:grpSpPr>
          <a:xfrm>
            <a:off x="0" y="4002"/>
            <a:ext cx="7897660" cy="5169790"/>
            <a:chOff x="0" y="4002"/>
            <a:chExt cx="7897660" cy="516979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E9D4EF-5C9C-3E4F-8E05-B43D377159A8}"/>
                </a:ext>
              </a:extLst>
            </p:cNvPr>
            <p:cNvSpPr/>
            <p:nvPr/>
          </p:nvSpPr>
          <p:spPr>
            <a:xfrm>
              <a:off x="5201498" y="2534576"/>
              <a:ext cx="2677373" cy="26151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391EBD-5AE5-6144-B11E-BD102BE87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5046" y="21149"/>
              <a:ext cx="2519310" cy="251116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603D87-BE7B-2842-8B64-39B8E1CA4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0" y="2575752"/>
              <a:ext cx="2519311" cy="25980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6FCE58-2F13-4B44-97DC-FF76D9ED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3397" y="2575753"/>
              <a:ext cx="2519311" cy="259803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8B193C4-4927-D34C-8961-CFA339352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69" y="4002"/>
              <a:ext cx="2519312" cy="259804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EAA22F-A1F5-634D-9D13-66EBB8079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3397" y="4002"/>
              <a:ext cx="1959582" cy="257175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05836B6-5908-EA43-8714-2EE22B43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1727" y="21149"/>
              <a:ext cx="500981" cy="25546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FA97AF-1F64-BC4F-A870-815DADB8DD50}"/>
                </a:ext>
              </a:extLst>
            </p:cNvPr>
            <p:cNvSpPr txBox="1"/>
            <p:nvPr/>
          </p:nvSpPr>
          <p:spPr>
            <a:xfrm>
              <a:off x="17869" y="17147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15FD35-95B4-5945-A178-13CE572277BA}"/>
                </a:ext>
              </a:extLst>
            </p:cNvPr>
            <p:cNvSpPr txBox="1"/>
            <p:nvPr/>
          </p:nvSpPr>
          <p:spPr>
            <a:xfrm>
              <a:off x="0" y="2588897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30A256-05D2-B148-8FA9-E2F14C9B1790}"/>
                </a:ext>
              </a:extLst>
            </p:cNvPr>
            <p:cNvSpPr txBox="1"/>
            <p:nvPr/>
          </p:nvSpPr>
          <p:spPr>
            <a:xfrm>
              <a:off x="2724311" y="32206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704B76-FDA9-1043-ACAE-BFAB1E564ED7}"/>
                </a:ext>
              </a:extLst>
            </p:cNvPr>
            <p:cNvSpPr txBox="1"/>
            <p:nvPr/>
          </p:nvSpPr>
          <p:spPr>
            <a:xfrm>
              <a:off x="5324709" y="43090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8D2809-9694-164E-B2D3-A84825AA9B30}"/>
                </a:ext>
              </a:extLst>
            </p:cNvPr>
            <p:cNvSpPr txBox="1"/>
            <p:nvPr/>
          </p:nvSpPr>
          <p:spPr>
            <a:xfrm>
              <a:off x="2659520" y="2528313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161FBE-23E7-604B-BAC3-9DABE1FE96D9}"/>
                </a:ext>
              </a:extLst>
            </p:cNvPr>
            <p:cNvSpPr txBox="1"/>
            <p:nvPr/>
          </p:nvSpPr>
          <p:spPr>
            <a:xfrm>
              <a:off x="5305046" y="2528313"/>
              <a:ext cx="30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5D4A39-E6F8-5340-8DE5-78889B53C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01498" y="2897645"/>
              <a:ext cx="2696162" cy="2228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84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BF7E292B-2B2B-9349-B516-B74B58A6848F}"/>
              </a:ext>
            </a:extLst>
          </p:cNvPr>
          <p:cNvGrpSpPr/>
          <p:nvPr/>
        </p:nvGrpSpPr>
        <p:grpSpPr>
          <a:xfrm>
            <a:off x="17869" y="17147"/>
            <a:ext cx="8061831" cy="5111625"/>
            <a:chOff x="17869" y="17147"/>
            <a:chExt cx="8061831" cy="511162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EF3692E-75AB-3044-81AE-B6D48B1D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18" y="115961"/>
              <a:ext cx="3800068" cy="253974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84FAFA0-BCF4-6C47-9DC2-320D3A1B9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316" y="2589295"/>
              <a:ext cx="3799669" cy="2539477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00088F1-11B0-3944-82E7-7F16390848B5}"/>
                </a:ext>
              </a:extLst>
            </p:cNvPr>
            <p:cNvGrpSpPr/>
            <p:nvPr/>
          </p:nvGrpSpPr>
          <p:grpSpPr>
            <a:xfrm>
              <a:off x="132023" y="675277"/>
              <a:ext cx="3799670" cy="4423424"/>
              <a:chOff x="2048506" y="-1047605"/>
              <a:chExt cx="3799670" cy="44764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19AEDB-72AC-FA41-8459-905BFE573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506" y="889348"/>
                <a:ext cx="3799670" cy="2539478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892085-E6D0-CA4F-BEA6-33106BE06FF3}"/>
                  </a:ext>
                </a:extLst>
              </p:cNvPr>
              <p:cNvSpPr txBox="1"/>
              <p:nvPr/>
            </p:nvSpPr>
            <p:spPr>
              <a:xfrm>
                <a:off x="3025036" y="1146131"/>
                <a:ext cx="4196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111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16DE2B-D766-DE4E-A721-15B194B65BB5}"/>
                  </a:ext>
                </a:extLst>
              </p:cNvPr>
              <p:cNvSpPr txBox="1"/>
              <p:nvPr/>
            </p:nvSpPr>
            <p:spPr>
              <a:xfrm>
                <a:off x="3845491" y="1352810"/>
                <a:ext cx="4196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111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4A93F-3D9A-2C4D-8E61-F8E0A8368993}"/>
                  </a:ext>
                </a:extLst>
              </p:cNvPr>
              <p:cNvSpPr txBox="1"/>
              <p:nvPr/>
            </p:nvSpPr>
            <p:spPr>
              <a:xfrm>
                <a:off x="4390373" y="1377863"/>
                <a:ext cx="4196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111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571238-8363-0F40-9FEA-9A12DAB809CE}"/>
                  </a:ext>
                </a:extLst>
              </p:cNvPr>
              <p:cNvSpPr txBox="1"/>
              <p:nvPr/>
            </p:nvSpPr>
            <p:spPr>
              <a:xfrm>
                <a:off x="4791206" y="1390389"/>
                <a:ext cx="4196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111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98A3FB-8558-FA40-9456-A320D6B0E3BC}"/>
                  </a:ext>
                </a:extLst>
              </p:cNvPr>
              <p:cNvSpPr txBox="1"/>
              <p:nvPr/>
            </p:nvSpPr>
            <p:spPr>
              <a:xfrm>
                <a:off x="3488499" y="2342367"/>
                <a:ext cx="4196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110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B68909-F55A-EB46-8B2B-8F31B49AFF38}"/>
                  </a:ext>
                </a:extLst>
              </p:cNvPr>
              <p:cNvSpPr txBox="1"/>
              <p:nvPr/>
            </p:nvSpPr>
            <p:spPr>
              <a:xfrm>
                <a:off x="4052171" y="2373682"/>
                <a:ext cx="4196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011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83BEA0-AE6C-454B-899D-031384CE4CBA}"/>
                  </a:ext>
                </a:extLst>
              </p:cNvPr>
              <p:cNvSpPr txBox="1"/>
              <p:nvPr/>
            </p:nvSpPr>
            <p:spPr>
              <a:xfrm>
                <a:off x="4409162" y="2762754"/>
                <a:ext cx="4196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010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1F58E5-0C40-D94A-9938-B993F6A93E64}"/>
                  </a:ext>
                </a:extLst>
              </p:cNvPr>
              <p:cNvSpPr txBox="1"/>
              <p:nvPr/>
            </p:nvSpPr>
            <p:spPr>
              <a:xfrm>
                <a:off x="5073041" y="2445511"/>
                <a:ext cx="4196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101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39BE2B-66C3-704B-92A1-B3D618F2D633}"/>
                  </a:ext>
                </a:extLst>
              </p:cNvPr>
              <p:cNvSpPr txBox="1"/>
              <p:nvPr/>
            </p:nvSpPr>
            <p:spPr>
              <a:xfrm>
                <a:off x="5075835" y="2611439"/>
                <a:ext cx="4196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001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F467FF-2E35-0743-8267-26E3CA1447A4}"/>
                  </a:ext>
                </a:extLst>
              </p:cNvPr>
              <p:cNvSpPr txBox="1"/>
              <p:nvPr/>
            </p:nvSpPr>
            <p:spPr>
              <a:xfrm>
                <a:off x="5073041" y="2734550"/>
                <a:ext cx="4196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100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F4BB779-F8FC-DC45-842D-9492970E5234}"/>
                  </a:ext>
                </a:extLst>
              </p:cNvPr>
              <p:cNvSpPr txBox="1"/>
              <p:nvPr/>
            </p:nvSpPr>
            <p:spPr>
              <a:xfrm>
                <a:off x="3229988" y="-1047605"/>
                <a:ext cx="419622" cy="249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C114EB4-3D63-9E41-ADE1-DE35BF22DDCB}"/>
                  </a:ext>
                </a:extLst>
              </p:cNvPr>
              <p:cNvSpPr txBox="1"/>
              <p:nvPr/>
            </p:nvSpPr>
            <p:spPr>
              <a:xfrm>
                <a:off x="4672533" y="117068"/>
                <a:ext cx="419622" cy="249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0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0C8737-D90B-DE47-B024-21FB055C0FDE}"/>
                </a:ext>
              </a:extLst>
            </p:cNvPr>
            <p:cNvGrpSpPr/>
            <p:nvPr/>
          </p:nvGrpSpPr>
          <p:grpSpPr>
            <a:xfrm>
              <a:off x="4232317" y="115961"/>
              <a:ext cx="3799670" cy="2539478"/>
              <a:chOff x="3876804" y="115961"/>
              <a:chExt cx="3799670" cy="253947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8233572-A0F2-8743-9DB1-96E101292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6804" y="115961"/>
                <a:ext cx="3799670" cy="253947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92C7A8-2A2A-8348-8B38-17BD7C316D3E}"/>
                  </a:ext>
                </a:extLst>
              </p:cNvPr>
              <p:cNvSpPr txBox="1"/>
              <p:nvPr/>
            </p:nvSpPr>
            <p:spPr>
              <a:xfrm>
                <a:off x="4771339" y="617002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1111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342053-9025-5044-9E36-E71EE8A87845}"/>
                  </a:ext>
                </a:extLst>
              </p:cNvPr>
              <p:cNvSpPr txBox="1"/>
              <p:nvPr/>
            </p:nvSpPr>
            <p:spPr>
              <a:xfrm>
                <a:off x="5874457" y="147950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1111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2AEB8C-85A8-1748-B822-4641CF9BD364}"/>
                  </a:ext>
                </a:extLst>
              </p:cNvPr>
              <p:cNvSpPr txBox="1"/>
              <p:nvPr/>
            </p:nvSpPr>
            <p:spPr>
              <a:xfrm>
                <a:off x="5325366" y="604475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1110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0B7FF2-F80D-E847-A4E3-3E9FCCD8C4C8}"/>
                  </a:ext>
                </a:extLst>
              </p:cNvPr>
              <p:cNvSpPr txBox="1"/>
              <p:nvPr/>
            </p:nvSpPr>
            <p:spPr>
              <a:xfrm>
                <a:off x="6199182" y="1007106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1100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3BDF7A-5546-C843-A85D-282E95F6DFCF}"/>
                  </a:ext>
                </a:extLst>
              </p:cNvPr>
              <p:cNvSpPr txBox="1"/>
              <p:nvPr/>
            </p:nvSpPr>
            <p:spPr>
              <a:xfrm>
                <a:off x="6806317" y="850696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1011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9D445A-809B-AA45-93DF-CC997E7B65B1}"/>
                  </a:ext>
                </a:extLst>
              </p:cNvPr>
              <p:cNvSpPr txBox="1"/>
              <p:nvPr/>
            </p:nvSpPr>
            <p:spPr>
              <a:xfrm>
                <a:off x="5628296" y="657641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1101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B10641-E74C-7940-9DE7-236A82626F67}"/>
                  </a:ext>
                </a:extLst>
              </p:cNvPr>
              <p:cNvSpPr txBox="1"/>
              <p:nvPr/>
            </p:nvSpPr>
            <p:spPr>
              <a:xfrm>
                <a:off x="6538337" y="235633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1111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F4C458-4B93-5C46-A6AA-88B3128478F8}"/>
                  </a:ext>
                </a:extLst>
              </p:cNvPr>
              <p:cNvSpPr txBox="1"/>
              <p:nvPr/>
            </p:nvSpPr>
            <p:spPr>
              <a:xfrm>
                <a:off x="7119465" y="1784909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1001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A165EB-E559-0649-A38A-AD6DB5E89522}"/>
                  </a:ext>
                </a:extLst>
              </p:cNvPr>
              <p:cNvSpPr txBox="1"/>
              <p:nvPr/>
            </p:nvSpPr>
            <p:spPr>
              <a:xfrm>
                <a:off x="7119924" y="1903497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1010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879314-ADC0-BB40-BBD2-F520760DEF27}"/>
                  </a:ext>
                </a:extLst>
              </p:cNvPr>
              <p:cNvSpPr txBox="1"/>
              <p:nvPr/>
            </p:nvSpPr>
            <p:spPr>
              <a:xfrm>
                <a:off x="7119005" y="1341115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0111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5B1EB0-0734-D943-A407-512D5D5A66B4}"/>
                  </a:ext>
                </a:extLst>
              </p:cNvPr>
              <p:cNvSpPr txBox="1"/>
              <p:nvPr/>
            </p:nvSpPr>
            <p:spPr>
              <a:xfrm>
                <a:off x="7119464" y="1477184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0110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A54254-225F-634D-8FEF-956101731418}"/>
                  </a:ext>
                </a:extLst>
              </p:cNvPr>
              <p:cNvSpPr txBox="1"/>
              <p:nvPr/>
            </p:nvSpPr>
            <p:spPr>
              <a:xfrm>
                <a:off x="7119465" y="1571305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0011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3048D8-3F4E-ED4A-8608-853182529009}"/>
                  </a:ext>
                </a:extLst>
              </p:cNvPr>
              <p:cNvSpPr txBox="1"/>
              <p:nvPr/>
            </p:nvSpPr>
            <p:spPr>
              <a:xfrm>
                <a:off x="7119005" y="1672125"/>
                <a:ext cx="502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0101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8E2089-E71A-D948-BD44-E48DB8430817}"/>
                </a:ext>
              </a:extLst>
            </p:cNvPr>
            <p:cNvSpPr txBox="1"/>
            <p:nvPr/>
          </p:nvSpPr>
          <p:spPr>
            <a:xfrm>
              <a:off x="5042231" y="2692896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111111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5BABA40-0EDE-A44A-8A7D-1813CF08526A}"/>
                </a:ext>
              </a:extLst>
            </p:cNvPr>
            <p:cNvSpPr txBox="1"/>
            <p:nvPr/>
          </p:nvSpPr>
          <p:spPr>
            <a:xfrm>
              <a:off x="4990397" y="3518434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111110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63771A-6F21-ED41-96D9-94575EB2459C}"/>
                </a:ext>
              </a:extLst>
            </p:cNvPr>
            <p:cNvSpPr txBox="1"/>
            <p:nvPr/>
          </p:nvSpPr>
          <p:spPr>
            <a:xfrm>
              <a:off x="5193959" y="3811938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111000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1EAC61-02AA-0048-9200-40B801DA68C2}"/>
                </a:ext>
              </a:extLst>
            </p:cNvPr>
            <p:cNvSpPr txBox="1"/>
            <p:nvPr/>
          </p:nvSpPr>
          <p:spPr>
            <a:xfrm>
              <a:off x="5063145" y="3668976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111100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45382B-35EA-A34C-93B4-FCC0D45AE5A2}"/>
                </a:ext>
              </a:extLst>
            </p:cNvPr>
            <p:cNvSpPr txBox="1"/>
            <p:nvPr/>
          </p:nvSpPr>
          <p:spPr>
            <a:xfrm>
              <a:off x="5521408" y="2765082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111111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0431138-A8CC-CF46-BB83-FC4243059661}"/>
                </a:ext>
              </a:extLst>
            </p:cNvPr>
            <p:cNvSpPr txBox="1"/>
            <p:nvPr/>
          </p:nvSpPr>
          <p:spPr>
            <a:xfrm>
              <a:off x="6170565" y="2764041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111111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36C055-3AD0-8248-9987-73F9A0088B8A}"/>
                </a:ext>
              </a:extLst>
            </p:cNvPr>
            <p:cNvSpPr txBox="1"/>
            <p:nvPr/>
          </p:nvSpPr>
          <p:spPr>
            <a:xfrm>
              <a:off x="5603508" y="3915197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011111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6D3734-54DE-D04C-B7F5-8BB09C8D3740}"/>
                </a:ext>
              </a:extLst>
            </p:cNvPr>
            <p:cNvSpPr txBox="1"/>
            <p:nvPr/>
          </p:nvSpPr>
          <p:spPr>
            <a:xfrm>
              <a:off x="5886980" y="4399563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001111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8F6DAD-150F-9043-ABF2-E767B0113D62}"/>
                </a:ext>
              </a:extLst>
            </p:cNvPr>
            <p:cNvSpPr txBox="1"/>
            <p:nvPr/>
          </p:nvSpPr>
          <p:spPr>
            <a:xfrm>
              <a:off x="6208834" y="3686504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110111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1AB9CC-129D-E74F-A6E6-78E96E33E80F}"/>
                </a:ext>
              </a:extLst>
            </p:cNvPr>
            <p:cNvSpPr txBox="1"/>
            <p:nvPr/>
          </p:nvSpPr>
          <p:spPr>
            <a:xfrm>
              <a:off x="6388747" y="3828017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110011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64517E-F16B-D549-A3F0-B5792FF8C49D}"/>
                </a:ext>
              </a:extLst>
            </p:cNvPr>
            <p:cNvSpPr txBox="1"/>
            <p:nvPr/>
          </p:nvSpPr>
          <p:spPr>
            <a:xfrm>
              <a:off x="6506585" y="3942177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110001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F0DBC6-C9D4-5649-A9EF-1A71CB5D798D}"/>
                </a:ext>
              </a:extLst>
            </p:cNvPr>
            <p:cNvSpPr txBox="1"/>
            <p:nvPr/>
          </p:nvSpPr>
          <p:spPr>
            <a:xfrm>
              <a:off x="6624423" y="4074238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110000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64C5DF-922B-E54C-B3D7-EED5C01A7CB0}"/>
                </a:ext>
              </a:extLst>
            </p:cNvPr>
            <p:cNvSpPr txBox="1"/>
            <p:nvPr/>
          </p:nvSpPr>
          <p:spPr>
            <a:xfrm>
              <a:off x="6782468" y="4594456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010000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751B11-520A-5342-A086-E2C925E01272}"/>
                </a:ext>
              </a:extLst>
            </p:cNvPr>
            <p:cNvSpPr txBox="1"/>
            <p:nvPr/>
          </p:nvSpPr>
          <p:spPr>
            <a:xfrm>
              <a:off x="6975087" y="2980542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110000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1BA359-A808-DD43-8F7A-A7DA8DE6392A}"/>
                </a:ext>
              </a:extLst>
            </p:cNvPr>
            <p:cNvSpPr txBox="1"/>
            <p:nvPr/>
          </p:nvSpPr>
          <p:spPr>
            <a:xfrm>
              <a:off x="7108632" y="3969203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100000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D7E0F6-A153-CC49-A700-9BC45FFAB436}"/>
                </a:ext>
              </a:extLst>
            </p:cNvPr>
            <p:cNvSpPr txBox="1"/>
            <p:nvPr/>
          </p:nvSpPr>
          <p:spPr>
            <a:xfrm>
              <a:off x="7184212" y="4571568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000000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B2A552-0959-5B4F-80D6-B1B3E8CE25CC}"/>
                </a:ext>
              </a:extLst>
            </p:cNvPr>
            <p:cNvSpPr txBox="1"/>
            <p:nvPr/>
          </p:nvSpPr>
          <p:spPr>
            <a:xfrm>
              <a:off x="7396043" y="2981270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110000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2C10DA-D477-9C48-BFAE-88C0D018E8AE}"/>
                </a:ext>
              </a:extLst>
            </p:cNvPr>
            <p:cNvSpPr txBox="1"/>
            <p:nvPr/>
          </p:nvSpPr>
          <p:spPr>
            <a:xfrm>
              <a:off x="7441052" y="4471345"/>
              <a:ext cx="638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010000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EE06A48-87A8-5245-A27C-A9FFDC23F42A}"/>
                </a:ext>
              </a:extLst>
            </p:cNvPr>
            <p:cNvSpPr txBox="1"/>
            <p:nvPr/>
          </p:nvSpPr>
          <p:spPr>
            <a:xfrm>
              <a:off x="17869" y="17147"/>
              <a:ext cx="40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C13990-DDA2-0F4F-A205-388F688D9334}"/>
                </a:ext>
              </a:extLst>
            </p:cNvPr>
            <p:cNvSpPr txBox="1"/>
            <p:nvPr/>
          </p:nvSpPr>
          <p:spPr>
            <a:xfrm>
              <a:off x="4094010" y="2579375"/>
              <a:ext cx="409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30057C-09B4-9E4A-9EC4-41AD52E3782F}"/>
                </a:ext>
              </a:extLst>
            </p:cNvPr>
            <p:cNvSpPr txBox="1"/>
            <p:nvPr/>
          </p:nvSpPr>
          <p:spPr>
            <a:xfrm>
              <a:off x="54754" y="2571750"/>
              <a:ext cx="409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8E4C3E2-95F0-D84B-927B-3C37BC2B13C4}"/>
                </a:ext>
              </a:extLst>
            </p:cNvPr>
            <p:cNvSpPr txBox="1"/>
            <p:nvPr/>
          </p:nvSpPr>
          <p:spPr>
            <a:xfrm>
              <a:off x="4089940" y="24839"/>
              <a:ext cx="40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318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6242DD4-5AA1-C74F-9B79-6D3129F07037}"/>
              </a:ext>
            </a:extLst>
          </p:cNvPr>
          <p:cNvGrpSpPr/>
          <p:nvPr/>
        </p:nvGrpSpPr>
        <p:grpSpPr>
          <a:xfrm>
            <a:off x="0" y="0"/>
            <a:ext cx="9143999" cy="5143499"/>
            <a:chOff x="961552" y="1646679"/>
            <a:chExt cx="4186014" cy="14338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A01A602-CB74-4A4B-AE93-20B8CEDE835F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00"/>
            <a:stretch/>
          </p:blipFill>
          <p:spPr bwMode="auto">
            <a:xfrm>
              <a:off x="961552" y="1646679"/>
              <a:ext cx="1645285" cy="14338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71D5EE-0316-494F-B174-AB275DADDBE5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4532" b="18795"/>
            <a:stretch/>
          </p:blipFill>
          <p:spPr bwMode="auto">
            <a:xfrm>
              <a:off x="2681179" y="1658109"/>
              <a:ext cx="746760" cy="14224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94DFF9-10C4-354D-B620-2B1F4ED5BCD6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05"/>
            <a:stretch/>
          </p:blipFill>
          <p:spPr bwMode="auto">
            <a:xfrm>
              <a:off x="3502281" y="1646679"/>
              <a:ext cx="1645285" cy="14331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860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502FD-3458-4144-A619-A909B9E2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78" y="2161579"/>
            <a:ext cx="2132981" cy="2199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42D15-1BB7-0641-8F3A-9B06B7FFD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678" y="2161578"/>
            <a:ext cx="2132981" cy="219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0C532-9501-5C40-B3A5-16BCC4746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353" y="-2"/>
            <a:ext cx="2132981" cy="2199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4680A-F38E-F74D-AE28-31AA813CC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47"/>
            <a:ext cx="2132981" cy="2199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048F15-60F7-F94F-8007-94F63A935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6706" y="0"/>
            <a:ext cx="2132981" cy="2199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D738E5-CE50-6044-B1E1-027E194E2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0078" y="-4"/>
            <a:ext cx="2132981" cy="21996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685A1B-4AB8-3345-9D11-857BEAD01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694" y="2161579"/>
            <a:ext cx="2132981" cy="21996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EEDD0A-8730-634E-A211-C1816644BA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3337" y="2161577"/>
            <a:ext cx="2132981" cy="21996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620EBC-BCEB-0640-8930-94F816B5DFE7}"/>
              </a:ext>
            </a:extLst>
          </p:cNvPr>
          <p:cNvSpPr txBox="1"/>
          <p:nvPr/>
        </p:nvSpPr>
        <p:spPr>
          <a:xfrm>
            <a:off x="0" y="14155"/>
            <a:ext cx="3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C7C5F-CD4D-0D45-A9D7-FCC7D281ECB6}"/>
              </a:ext>
            </a:extLst>
          </p:cNvPr>
          <p:cNvSpPr txBox="1"/>
          <p:nvPr/>
        </p:nvSpPr>
        <p:spPr>
          <a:xfrm>
            <a:off x="6476616" y="-4"/>
            <a:ext cx="3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49A7D1-FFF3-7648-AF3F-7D9B6F01F2F2}"/>
              </a:ext>
            </a:extLst>
          </p:cNvPr>
          <p:cNvSpPr txBox="1"/>
          <p:nvPr/>
        </p:nvSpPr>
        <p:spPr>
          <a:xfrm>
            <a:off x="2184356" y="2747"/>
            <a:ext cx="3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261D32-0A4A-384C-BA99-06709D6B8F73}"/>
              </a:ext>
            </a:extLst>
          </p:cNvPr>
          <p:cNvSpPr txBox="1"/>
          <p:nvPr/>
        </p:nvSpPr>
        <p:spPr>
          <a:xfrm>
            <a:off x="4309777" y="-3896"/>
            <a:ext cx="3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B42971-70DF-1446-ACAB-04F9A070FA5E}"/>
              </a:ext>
            </a:extLst>
          </p:cNvPr>
          <p:cNvSpPr txBox="1"/>
          <p:nvPr/>
        </p:nvSpPr>
        <p:spPr>
          <a:xfrm>
            <a:off x="0" y="2168653"/>
            <a:ext cx="3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4F9BD-DA15-314E-9CFD-BD05003BE871}"/>
              </a:ext>
            </a:extLst>
          </p:cNvPr>
          <p:cNvSpPr txBox="1"/>
          <p:nvPr/>
        </p:nvSpPr>
        <p:spPr>
          <a:xfrm>
            <a:off x="2144749" y="2168653"/>
            <a:ext cx="3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4A2826-EB28-1342-BAFF-950E121F2D27}"/>
              </a:ext>
            </a:extLst>
          </p:cNvPr>
          <p:cNvSpPr txBox="1"/>
          <p:nvPr/>
        </p:nvSpPr>
        <p:spPr>
          <a:xfrm>
            <a:off x="4294661" y="2157681"/>
            <a:ext cx="3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1DE6FA-7F75-7A48-B803-C652B908887B}"/>
              </a:ext>
            </a:extLst>
          </p:cNvPr>
          <p:cNvSpPr txBox="1"/>
          <p:nvPr/>
        </p:nvSpPr>
        <p:spPr>
          <a:xfrm>
            <a:off x="6438307" y="2168653"/>
            <a:ext cx="3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51071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489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1439</TotalTime>
  <Words>263</Words>
  <Application>Microsoft Macintosh PowerPoint</Application>
  <PresentationFormat>On-screen Show (16:9)</PresentationFormat>
  <Paragraphs>84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McCaskill</dc:creator>
  <cp:lastModifiedBy>John McCaskill</cp:lastModifiedBy>
  <cp:revision>20</cp:revision>
  <dcterms:created xsi:type="dcterms:W3CDTF">2019-09-26T14:23:36Z</dcterms:created>
  <dcterms:modified xsi:type="dcterms:W3CDTF">2019-09-27T21:57:07Z</dcterms:modified>
</cp:coreProperties>
</file>